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17"/>
  </p:notesMasterIdLst>
  <p:sldIdLst>
    <p:sldId id="257" r:id="rId5"/>
    <p:sldId id="259" r:id="rId6"/>
    <p:sldId id="258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 Black" panose="020B0604020202020204" charset="0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87034" autoAdjust="0"/>
  </p:normalViewPr>
  <p:slideViewPr>
    <p:cSldViewPr snapToGrid="0">
      <p:cViewPr varScale="1">
        <p:scale>
          <a:sx n="64" d="100"/>
          <a:sy n="64" d="100"/>
        </p:scale>
        <p:origin x="-82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0EC40-61F4-4A61-92C3-9CCE238FD3E5}" type="datetimeFigureOut">
              <a:rPr lang="uk-UA" smtClean="0"/>
              <a:t>14.09.2018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4D447-4731-4B1C-9C5F-CC694869C5B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62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4D447-4731-4B1C-9C5F-CC694869C5BB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697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TO</a:t>
            </a:r>
            <a:r>
              <a:rPr lang="uk-UA" dirty="0" smtClean="0"/>
              <a:t> </a:t>
            </a:r>
            <a:r>
              <a:rPr lang="en-US" dirty="0" smtClean="0"/>
              <a:t>BE</a:t>
            </a:r>
            <a:r>
              <a:rPr lang="uk-UA" dirty="0" smtClean="0"/>
              <a:t> </a:t>
            </a:r>
            <a:r>
              <a:rPr lang="en-US" dirty="0" smtClean="0"/>
              <a:t>CAPI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CLICK TO EDIT THE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</a:t>
            </a:r>
            <a:r>
              <a:rPr lang="uk-UA" dirty="0" smtClean="0"/>
              <a:t> С</a:t>
            </a:r>
            <a:r>
              <a:rPr lang="en-US" dirty="0" smtClean="0"/>
              <a:t>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-208308" y="894448"/>
            <a:ext cx="12390783" cy="415722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4500" dirty="0" smtClean="0"/>
              <a:t>NUNIT</a:t>
            </a:r>
            <a:br>
              <a:rPr lang="en-US" sz="14500" dirty="0" smtClean="0"/>
            </a:br>
            <a:r>
              <a:rPr lang="en-US" sz="14500" dirty="0" smtClean="0"/>
              <a:t>TESTING FRAMEWORK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By Victor Zinko</a:t>
            </a:r>
            <a:endParaRPr lang="uk-UA" dirty="0"/>
          </a:p>
        </p:txBody>
      </p:sp>
      <p:pic>
        <p:nvPicPr>
          <p:cNvPr id="1028" name="Picture 4" descr="https://www.dotnetfoundation.org/img/Logo_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705" y="1684208"/>
            <a:ext cx="12763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ÑÐ°Ñ Ð¿Ð¾ÑÑÐºÑ Ð·Ð¾Ð±ÑÐ°Ð¶ÐµÐ½Ñ Ð·Ð° Ð·Ð°Ð¿Ð¸ÑÐ¾Ð¼ &quot;nunit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01" y="-389107"/>
            <a:ext cx="5008916" cy="28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>
          <a:xfrm>
            <a:off x="6940446" y="447022"/>
            <a:ext cx="4535774" cy="3429000"/>
          </a:xfrm>
        </p:spPr>
        <p:txBody>
          <a:bodyPr/>
          <a:lstStyle/>
          <a:p>
            <a:pPr algn="ctr"/>
            <a:r>
              <a:rPr lang="en-US" sz="9600" b="1" dirty="0" smtClean="0"/>
              <a:t> LET'S DO </a:t>
            </a:r>
          </a:p>
          <a:p>
            <a:pPr algn="ctr"/>
            <a:r>
              <a:rPr lang="en-US" sz="9600" b="1" dirty="0" smtClean="0"/>
              <a:t>A TEST</a:t>
            </a:r>
          </a:p>
          <a:p>
            <a:pPr algn="ctr"/>
            <a:endParaRPr lang="uk-UA" sz="9600" b="1" dirty="0"/>
          </a:p>
        </p:txBody>
      </p:sp>
      <p:pic>
        <p:nvPicPr>
          <p:cNvPr id="6152" name="Picture 8" descr="ÐÐ¾Ð²âÑÐ·Ð°Ð½Ðµ Ð·Ð¾Ð±ÑÐ°Ð¶ÐµÐ½Ð½Ñ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9" y="447022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4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http://nunit.org/</a:t>
            </a:r>
          </a:p>
          <a:p>
            <a:r>
              <a:rPr lang="en-US" dirty="0"/>
              <a:t>https://github.com/nunit/docs/wiki/NUnit-Documentation</a:t>
            </a:r>
          </a:p>
          <a:p>
            <a:r>
              <a:rPr lang="en-US" dirty="0"/>
              <a:t>https://docs.microsoft.com/ru-ru/dotnet/core/testing/unit-testing-with-nunit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26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Black"/>
              </a:rPr>
              <a:t>THANK </a:t>
            </a:r>
            <a:br>
              <a:rPr lang="en-US" dirty="0">
                <a:latin typeface="Proxima Nova Black"/>
              </a:rPr>
            </a:br>
            <a:r>
              <a:rPr lang="en-US" dirty="0">
                <a:latin typeface="Proxima Nova Black"/>
              </a:rPr>
              <a:t>YOU</a:t>
            </a:r>
            <a:br>
              <a:rPr lang="en-US" dirty="0">
                <a:latin typeface="Proxima Nova Black"/>
              </a:rPr>
            </a:br>
            <a:r>
              <a:rPr lang="en-US" dirty="0">
                <a:latin typeface="Proxima Nova Black"/>
              </a:rPr>
              <a:t>ALL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493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Unit-testing frameworks </a:t>
            </a:r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</a:rPr>
              <a:t>for .NET:</a:t>
            </a:r>
            <a:endParaRPr lang="uk-UA" dirty="0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685800" y="1907500"/>
            <a:ext cx="3467100" cy="3429000"/>
          </a:xfrm>
        </p:spPr>
        <p:txBody>
          <a:bodyPr/>
          <a:lstStyle/>
          <a:p>
            <a:endParaRPr lang="en-US" dirty="0" smtClean="0"/>
          </a:p>
          <a:p>
            <a:r>
              <a:rPr lang="en-US" b="1" dirty="0" err="1" smtClean="0"/>
              <a:t>MSTest</a:t>
            </a:r>
            <a:r>
              <a:rPr lang="uk-UA" b="1" dirty="0" smtClean="0"/>
              <a:t> - </a:t>
            </a:r>
            <a:r>
              <a:rPr lang="uk-UA" dirty="0" smtClean="0"/>
              <a:t>т</a:t>
            </a:r>
            <a:r>
              <a:rPr lang="uk-UA" sz="1800" dirty="0" smtClean="0"/>
              <a:t>естовий </a:t>
            </a:r>
            <a:r>
              <a:rPr lang="uk-UA" sz="1800" dirty="0" err="1" smtClean="0"/>
              <a:t>фреймворк</a:t>
            </a:r>
            <a:r>
              <a:rPr lang="uk-UA" sz="1800" dirty="0" smtClean="0"/>
              <a:t> по замовчуванню </a:t>
            </a:r>
          </a:p>
          <a:p>
            <a:r>
              <a:rPr lang="uk-UA" sz="1800" dirty="0" smtClean="0"/>
              <a:t>Простий в освоєні, водночас з малою кількістю примочок</a:t>
            </a:r>
          </a:p>
          <a:p>
            <a:r>
              <a:rPr lang="uk-UA" sz="1800" dirty="0" smtClean="0"/>
              <a:t>Підходить тим кому потрібно робити прості не сильно змістовні тести</a:t>
            </a:r>
            <a:endParaRPr lang="uk-UA" sz="1800" dirty="0"/>
          </a:p>
        </p:txBody>
      </p:sp>
      <p:sp>
        <p:nvSpPr>
          <p:cNvPr id="6" name="Місце для тексту 5"/>
          <p:cNvSpPr>
            <a:spLocks noGrp="1"/>
          </p:cNvSpPr>
          <p:nvPr>
            <p:ph type="body" sz="quarter" idx="11"/>
          </p:nvPr>
        </p:nvSpPr>
        <p:spPr>
          <a:xfrm>
            <a:off x="4363212" y="1907500"/>
            <a:ext cx="3465576" cy="3429000"/>
          </a:xfrm>
        </p:spPr>
        <p:txBody>
          <a:bodyPr/>
          <a:lstStyle/>
          <a:p>
            <a:endParaRPr lang="uk-UA" sz="1800" dirty="0" smtClean="0"/>
          </a:p>
          <a:p>
            <a:r>
              <a:rPr lang="en-US" b="1" dirty="0" err="1" smtClean="0"/>
              <a:t>Nunit</a:t>
            </a:r>
            <a:r>
              <a:rPr lang="uk-UA" b="1" dirty="0" smtClean="0"/>
              <a:t> - </a:t>
            </a:r>
            <a:r>
              <a:rPr lang="uk-UA" sz="1800" dirty="0"/>
              <a:t>л</a:t>
            </a:r>
            <a:r>
              <a:rPr lang="uk-UA" sz="1800" dirty="0" smtClean="0"/>
              <a:t>ідер трійки</a:t>
            </a:r>
          </a:p>
          <a:p>
            <a:r>
              <a:rPr lang="uk-UA" sz="1800" dirty="0" smtClean="0"/>
              <a:t>Представляє з себе потужний засіб для тестування і має різні варіанти для запуску</a:t>
            </a:r>
          </a:p>
          <a:p>
            <a:r>
              <a:rPr lang="uk-UA" sz="1800" dirty="0" smtClean="0"/>
              <a:t>Широко використовується в </a:t>
            </a:r>
            <a:r>
              <a:rPr lang="en-US" sz="1800" dirty="0" smtClean="0"/>
              <a:t>unit </a:t>
            </a:r>
            <a:r>
              <a:rPr lang="uk-UA" sz="1800" dirty="0" smtClean="0"/>
              <a:t>тестуванні, інтеграційному та автоматизованому тестуваннях</a:t>
            </a:r>
            <a:endParaRPr lang="uk-UA" sz="1800" dirty="0"/>
          </a:p>
        </p:txBody>
      </p:sp>
      <p:sp>
        <p:nvSpPr>
          <p:cNvPr id="7" name="Місце для тексту 6"/>
          <p:cNvSpPr>
            <a:spLocks noGrp="1"/>
          </p:cNvSpPr>
          <p:nvPr>
            <p:ph type="body" sz="quarter" idx="12"/>
          </p:nvPr>
        </p:nvSpPr>
        <p:spPr>
          <a:xfrm>
            <a:off x="8039100" y="1802570"/>
            <a:ext cx="3623248" cy="3429000"/>
          </a:xfrm>
        </p:spPr>
        <p:txBody>
          <a:bodyPr/>
          <a:lstStyle/>
          <a:p>
            <a:endParaRPr lang="uk-UA" dirty="0" smtClean="0"/>
          </a:p>
          <a:p>
            <a:r>
              <a:rPr lang="en-US" b="1" dirty="0" err="1" smtClean="0"/>
              <a:t>xUnit</a:t>
            </a:r>
            <a:r>
              <a:rPr lang="uk-UA" b="1" dirty="0" smtClean="0"/>
              <a:t> – </a:t>
            </a:r>
            <a:r>
              <a:rPr lang="uk-UA" sz="1800" dirty="0" smtClean="0"/>
              <a:t>створений, щоб стати іншим</a:t>
            </a:r>
            <a:endParaRPr lang="en-US" sz="1800" dirty="0" smtClean="0"/>
          </a:p>
          <a:p>
            <a:r>
              <a:rPr lang="uk-UA" sz="1800" dirty="0" smtClean="0"/>
              <a:t>Головна причина створення – це переосмислення </a:t>
            </a:r>
            <a:r>
              <a:rPr lang="en-US" sz="1800" dirty="0" smtClean="0"/>
              <a:t>unit – </a:t>
            </a:r>
            <a:r>
              <a:rPr lang="uk-UA" sz="1800" dirty="0" smtClean="0"/>
              <a:t>тестування використовуючи попередній досвід</a:t>
            </a:r>
          </a:p>
          <a:p>
            <a:r>
              <a:rPr lang="uk-UA" sz="1800" dirty="0" smtClean="0"/>
              <a:t>Замість </a:t>
            </a:r>
            <a:r>
              <a:rPr lang="en-US" sz="1800" dirty="0" smtClean="0"/>
              <a:t>[Test] </a:t>
            </a:r>
            <a:r>
              <a:rPr lang="uk-UA" sz="1800" dirty="0" smtClean="0"/>
              <a:t>використовується </a:t>
            </a:r>
            <a:r>
              <a:rPr lang="en-US" sz="1800" dirty="0" smtClean="0"/>
              <a:t>[Fact]</a:t>
            </a:r>
          </a:p>
          <a:p>
            <a:r>
              <a:rPr lang="uk-UA" sz="1800" dirty="0" smtClean="0"/>
              <a:t>Добавлено перевірку на </a:t>
            </a:r>
            <a:r>
              <a:rPr lang="en-US" sz="1800" dirty="0" smtClean="0"/>
              <a:t>exception </a:t>
            </a:r>
            <a:r>
              <a:rPr lang="uk-UA" sz="1800" dirty="0" smtClean="0"/>
              <a:t>в </a:t>
            </a:r>
            <a:r>
              <a:rPr lang="en-US" sz="1800" dirty="0" smtClean="0"/>
              <a:t>Assert</a:t>
            </a:r>
          </a:p>
          <a:p>
            <a:r>
              <a:rPr lang="uk-UA" sz="1800" dirty="0" smtClean="0"/>
              <a:t>Лідер в плані інтеграції з платформами</a:t>
            </a:r>
            <a:endParaRPr lang="uk-UA" sz="1800" dirty="0"/>
          </a:p>
        </p:txBody>
      </p:sp>
      <p:sp>
        <p:nvSpPr>
          <p:cNvPr id="8" name="AutoShape 2" descr="Ð ÐµÐ·ÑÐ»ÑÑÐ°Ñ Ð¿Ð¾ÑÑÐºÑ Ð·Ð¾Ð±ÑÐ°Ð¶ÐµÐ½Ñ Ð·Ð° Ð·Ð°Ð¿Ð¸ÑÐ¾Ð¼ &quot;microsof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076" name="Picture 4" descr="Ð ÐµÐ·ÑÐ»ÑÑÐ°Ñ Ð¿Ð¾ÑÑÐºÑ Ð·Ð¾Ð±ÑÐ°Ð¶ÐµÐ½Ñ Ð·Ð° Ð·Ð°Ð¿Ð¸ÑÐ¾Ð¼ &quot;microsoft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5" y="1668241"/>
            <a:ext cx="2612416" cy="6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Ð ÐµÐ·ÑÐ»ÑÑÐ°Ñ Ð¿Ð¾ÑÑÐºÑ Ð·Ð¾Ð±ÑÐ°Ð¶ÐµÐ½Ñ Ð·Ð° Ð·Ð°Ð¿Ð¸ÑÐ¾Ð¼ &quot;nuni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85" y="1449910"/>
            <a:ext cx="1798820" cy="10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37" y="1627028"/>
            <a:ext cx="2173574" cy="57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26636"/>
            <a:ext cx="2056252" cy="16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91" y="5571329"/>
            <a:ext cx="1511408" cy="8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32" y="5348962"/>
            <a:ext cx="2666939" cy="13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 What Is </a:t>
            </a:r>
            <a:r>
              <a:rPr lang="en-US" dirty="0" err="1" smtClean="0"/>
              <a:t>NUnit</a:t>
            </a:r>
            <a:r>
              <a:rPr lang="en-US" dirty="0" smtClean="0"/>
              <a:t>?</a:t>
            </a:r>
            <a:br>
              <a:rPr lang="en-US" dirty="0" smtClean="0"/>
            </a:br>
            <a:endParaRPr lang="uk-UA" dirty="0"/>
          </a:p>
        </p:txBody>
      </p:sp>
      <p:sp>
        <p:nvSpPr>
          <p:cNvPr id="15" name="Місце для тексту 14"/>
          <p:cNvSpPr>
            <a:spLocks noGrp="1"/>
          </p:cNvSpPr>
          <p:nvPr>
            <p:ph type="body" sz="quarter" idx="10"/>
          </p:nvPr>
        </p:nvSpPr>
        <p:spPr>
          <a:xfrm>
            <a:off x="2653258" y="4135100"/>
            <a:ext cx="8852941" cy="1351300"/>
          </a:xfrm>
        </p:spPr>
        <p:txBody>
          <a:bodyPr/>
          <a:lstStyle/>
          <a:p>
            <a:r>
              <a:rPr lang="en-US" b="1" dirty="0" err="1" smtClean="0"/>
              <a:t>NUnit</a:t>
            </a:r>
            <a:r>
              <a:rPr lang="en-US" dirty="0"/>
              <a:t> — </a:t>
            </a:r>
            <a:r>
              <a:rPr lang="uk-UA" dirty="0"/>
              <a:t>відкрите середовище модульного </a:t>
            </a:r>
            <a:r>
              <a:rPr lang="uk-UA" dirty="0" err="1"/>
              <a:t>тестування застосунків</a:t>
            </a:r>
            <a:r>
              <a:rPr lang="uk-UA" dirty="0"/>
              <a:t> для .</a:t>
            </a:r>
            <a:r>
              <a:rPr lang="en-US" dirty="0"/>
              <a:t>NET. </a:t>
            </a:r>
            <a:r>
              <a:rPr lang="uk-UA" dirty="0"/>
              <a:t>Воно було перенесене з мови </a:t>
            </a:r>
            <a:r>
              <a:rPr lang="en-US" dirty="0"/>
              <a:t>Java (</a:t>
            </a:r>
            <a:r>
              <a:rPr lang="uk-UA" dirty="0"/>
              <a:t>бібліотека </a:t>
            </a:r>
            <a:r>
              <a:rPr lang="en-US" dirty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). </a:t>
            </a:r>
            <a:r>
              <a:rPr lang="uk-UA" dirty="0"/>
              <a:t>Перші версії </a:t>
            </a:r>
            <a:r>
              <a:rPr lang="en-US" dirty="0" err="1"/>
              <a:t>NUnit</a:t>
            </a:r>
            <a:r>
              <a:rPr lang="en-US" dirty="0"/>
              <a:t> </a:t>
            </a:r>
            <a:r>
              <a:rPr lang="uk-UA" dirty="0"/>
              <a:t>були написані на </a:t>
            </a:r>
            <a:r>
              <a:rPr lang="en-US" dirty="0"/>
              <a:t>J#, </a:t>
            </a:r>
            <a:r>
              <a:rPr lang="uk-UA" dirty="0"/>
              <a:t>але потім весь код був переписаний на </a:t>
            </a:r>
            <a:r>
              <a:rPr lang="en-US" dirty="0"/>
              <a:t>C# </a:t>
            </a:r>
            <a:r>
              <a:rPr lang="uk-UA" dirty="0"/>
              <a:t>з використанням таких нововведень .</a:t>
            </a:r>
            <a:r>
              <a:rPr lang="en-US" dirty="0"/>
              <a:t>NET, </a:t>
            </a:r>
            <a:r>
              <a:rPr lang="uk-UA" dirty="0"/>
              <a:t>як атрибути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1" y="657382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Ð ÐµÐ·ÑÐ»ÑÑÐ°Ñ Ð¿Ð¾ÑÑÐºÑ Ð·Ð¾Ð±ÑÐ°Ð¶ÐµÐ½Ñ Ð·Ð° Ð·Ð°Ð¿Ð¸ÑÐ¾Ð¼ &quot;wiki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1" y="4135100"/>
            <a:ext cx="1553303" cy="155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 ÐµÐ·ÑÐ»ÑÑÐ°Ñ Ð¿Ð¾ÑÑÐºÑ Ð·Ð¾Ð±ÑÐ°Ð¶ÐµÐ½Ñ Ð·Ð° Ð·Ð°Ð¿Ð¸ÑÐ¾Ð¼ &quot;nuni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2" y="1901567"/>
            <a:ext cx="1553302" cy="155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Місце для тексту 14"/>
          <p:cNvSpPr txBox="1">
            <a:spLocks/>
          </p:cNvSpPr>
          <p:nvPr/>
        </p:nvSpPr>
        <p:spPr>
          <a:xfrm>
            <a:off x="2625776" y="2006497"/>
            <a:ext cx="8852941" cy="13513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NUnit</a:t>
            </a:r>
            <a:r>
              <a:rPr lang="en-US" dirty="0"/>
              <a:t> is a unit-testing framework for all </a:t>
            </a:r>
            <a:r>
              <a:rPr lang="en-US" dirty="0" err="1"/>
              <a:t>.Net</a:t>
            </a:r>
            <a:r>
              <a:rPr lang="en-US" dirty="0"/>
              <a:t> languages. Initially ported </a:t>
            </a:r>
            <a:r>
              <a:rPr lang="en-US" dirty="0" smtClean="0"/>
              <a:t>from</a:t>
            </a:r>
            <a:r>
              <a:rPr lang="uk-UA" dirty="0" smtClean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, </a:t>
            </a:r>
            <a:r>
              <a:rPr lang="en-US" dirty="0"/>
              <a:t>the current production release, version 3, has been completely rewritten with many new features and support for a wide range of .NET platforms.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06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 copy of the </a:t>
            </a:r>
            <a:r>
              <a:rPr lang="en-US" dirty="0" err="1"/>
              <a:t>NUnit</a:t>
            </a:r>
            <a:r>
              <a:rPr lang="en-US" dirty="0"/>
              <a:t> 3, you can use various installation approaches.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Full </a:t>
            </a:r>
            <a:r>
              <a:rPr lang="en-US" dirty="0" err="1"/>
              <a:t>NUnit</a:t>
            </a:r>
            <a:r>
              <a:rPr lang="en-US" dirty="0"/>
              <a:t> install via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NUnitLite</a:t>
            </a:r>
            <a:r>
              <a:rPr lang="en-US" dirty="0"/>
              <a:t> install via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Zip file download.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Combined Approach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027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 INSTALL VIA NUGET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3" y="1821071"/>
            <a:ext cx="64293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2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 INSTALL VIA NUGET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6" y="1395724"/>
            <a:ext cx="104108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5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 INSTALL VIA NUGET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" y="1435855"/>
            <a:ext cx="83439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9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 INSTALL VIA NUGET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357367"/>
            <a:ext cx="8907046" cy="539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6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NUNIT INSTALL VIA NUGET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1" y="1392268"/>
            <a:ext cx="11872991" cy="448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9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SoftServeTemplate_Black</Template>
  <TotalTime>123</TotalTime>
  <Words>212</Words>
  <Application>Microsoft Office PowerPoint</Application>
  <PresentationFormat>Довільний</PresentationFormat>
  <Paragraphs>39</Paragraphs>
  <Slides>12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Arial</vt:lpstr>
      <vt:lpstr>Calibri</vt:lpstr>
      <vt:lpstr>Proxima Nova Black</vt:lpstr>
      <vt:lpstr>Open Sans</vt:lpstr>
      <vt:lpstr>LIGHT-THEME</vt:lpstr>
      <vt:lpstr>NUNIT TESTING FRAMEWORK </vt:lpstr>
      <vt:lpstr>Unit-testing frameworks for .NET:</vt:lpstr>
      <vt:lpstr> What Is NUnit? </vt:lpstr>
      <vt:lpstr>Installation  </vt:lpstr>
      <vt:lpstr>NUNIT INSTALL VIA NUGET</vt:lpstr>
      <vt:lpstr>NUNIT INSTALL VIA NUGET</vt:lpstr>
      <vt:lpstr>NUNIT INSTALL VIA NUGET</vt:lpstr>
      <vt:lpstr>NUNIT INSTALL VIA NUGET</vt:lpstr>
      <vt:lpstr>NUNIT INSTALL VIA NUGET</vt:lpstr>
      <vt:lpstr>Презентація PowerPoint</vt:lpstr>
      <vt:lpstr>REFERENCES</vt:lpstr>
      <vt:lpstr>THANK  YOU ALL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RePack by Diakov</dc:creator>
  <cp:lastModifiedBy>Victor</cp:lastModifiedBy>
  <cp:revision>18</cp:revision>
  <dcterms:created xsi:type="dcterms:W3CDTF">2018-08-01T18:56:22Z</dcterms:created>
  <dcterms:modified xsi:type="dcterms:W3CDTF">2018-09-14T10:29:40Z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